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7D97A-77F5-E304-FF03-61A6B8591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5D8982-61AC-B71D-D652-631BC6A387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3E4FEB-2292-1522-870B-ADC4AD246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1BF345-5CB5-E572-7272-3FFB795D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03F141-6C48-427E-6747-EC1C9758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8624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579C00-080E-22AB-47A4-92C54172D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4C1B15-E8EB-6664-CE6B-627F97EDE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0C9AA-DCC8-BE1F-486E-426ADDCB0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9CA893-8D7F-0071-D8AA-651724567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64A63-89AF-389C-7797-E3E8C8BD5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2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585AF-4553-67B9-0A1A-5D4E9CC7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18E935-410C-9637-72C7-8045C714C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922971-551F-9D75-7DDF-5C5EB309E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DA6BB-3254-B1CD-7650-41A0B8AB8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420B50-2500-5EEF-E80D-825ECEC6C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4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7AE05-F219-5164-B865-AFE800DE1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F4CA21-442F-888E-8C58-9402B615D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5717AD-E2DA-854F-8D3F-087FB252A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9119EA-9648-F0E4-FEDB-1FFE37187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B5D1EA-F7A0-E074-4F0C-3B866213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9ACCA4-7671-A5C4-DFA4-C9C798EB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131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8C1CF-722F-54E6-E04D-EC4A1A43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975B57-6329-F8A4-E023-FE7A658CA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05715F-6B3B-6C4E-345C-A051B73A3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853D6FD-CC16-F532-0208-3A3D9AE915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8ACF366-84E5-E496-AC75-D3FF4509E1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2BC6056-BEB4-B383-BFAD-695AFBE43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E2D8A0-9776-8BB1-AA7F-8C757683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C65034-7206-9565-CAC2-7713097C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07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563EF-2E12-DF3F-3B56-591B1FE4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4280ACE-BBB4-F01B-AF60-DCB1FA00C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5598089-C9F2-464F-B60D-35813665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BF445E-AA51-1C20-DECF-9CEE97E99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06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876F00E-EC83-A155-EF39-805867DB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7232B6-88EA-3A9D-8CC4-9B3058C10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AF594C-AD75-4680-11BC-C35091417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762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1F1E0-B1A0-DC49-A1DE-E2512506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48FC66-BB12-9531-741C-4E72EBCB5A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929698-025B-BA8C-8674-16B022D62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CCA3070-08B6-D933-66BC-2761F8871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860558-3ED3-91A1-4A12-4FF3DB545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E8A790-D9AD-2E97-A37C-F9020DBDE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34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5AB79-955D-CE65-8FD2-CBAA98D74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F07F19-D8A1-402F-CA00-C50A74DFDB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E79F0D0-4385-C70A-1959-F2AA28CC6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12936B-2B34-34E5-4CB5-C7F86D307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7E4029-3F28-43BB-33F9-1F4131FE4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72307D-EA81-405E-3E8B-59E907AA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057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949E2B-B306-C2B4-AED5-48173F128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3C5A9A0-6355-6B63-9681-0A15DFB18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2C8C0C-3722-95BB-85A9-7AEF4AADB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BB6EBC-1BA0-9065-17AF-2C79744D7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3BFDD0-A7C7-E535-A217-E850854B3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69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EDBAA1C-2230-6F55-82FB-459BA0CB2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D03134-2694-55AF-847A-D10723D269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F35ACE-3709-727D-275B-6001A0A89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EB3B6-DBCC-650A-548E-F416703A2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0AA029-6E86-BA74-08C1-AEE745FEA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24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12F8E1-3778-4C78-D990-3F11CC68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75BAAA-9502-A657-6682-1B01499AA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83F11-F561-4EB6-4C65-2F5ED0D05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686E3-2A58-7A4F-B66F-5A8D4CCB9B50}" type="datetimeFigureOut">
              <a:rPr lang="ru-RU" smtClean="0"/>
              <a:t>06.06.2026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E56432-A827-F279-F938-0A2A66388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E369CE-55FB-1D79-4CA1-9DD0442BF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25270-5C6B-0346-A2CA-8507B133E6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1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CE22B-655D-DE75-0619-FC3934A68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2014" y="2738074"/>
            <a:ext cx="8607972" cy="2040255"/>
          </a:xfrm>
        </p:spPr>
        <p:txBody>
          <a:bodyPr>
            <a:normAutofit/>
          </a:bodyPr>
          <a:lstStyle/>
          <a:p>
            <a:r>
              <a:rPr lang="ru-RU" sz="4000" dirty="0"/>
              <a:t>Презентация финального проекта курса </a:t>
            </a:r>
            <a:r>
              <a:rPr lang="ru-RU" sz="4000" b="1" dirty="0">
                <a:latin typeface="+mn-lt"/>
              </a:rPr>
              <a:t>Инновационные технологии </a:t>
            </a:r>
            <a:r>
              <a:rPr lang="en" sz="4000" b="1" dirty="0" err="1">
                <a:latin typeface="+mn-lt"/>
              </a:rPr>
              <a:t>GyverKIT</a:t>
            </a:r>
            <a:endParaRPr lang="ru-RU" sz="40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67BFCD-ED4F-8193-BB4B-1EF4A31EA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71882"/>
            <a:ext cx="9144000" cy="38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П</a:t>
            </a:r>
            <a:r>
              <a:rPr lang="ru-RU" dirty="0" err="1"/>
              <a:t>одготовил</a:t>
            </a:r>
            <a:r>
              <a:rPr lang="ru-RU" dirty="0"/>
              <a:t>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2A3E27-D9AD-03BA-9EE4-9065D705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5932"/>
            <a:ext cx="7772400" cy="20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05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74E56-8EA9-4DAD-0EE1-EFB1D166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45"/>
            <a:ext cx="9144000" cy="1063789"/>
          </a:xfrm>
        </p:spPr>
        <p:txBody>
          <a:bodyPr/>
          <a:lstStyle/>
          <a:p>
            <a:r>
              <a:rPr lang="ru-RU" dirty="0"/>
              <a:t>Идея разработки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BA234E-7B3B-53F5-CE7D-B5B19C384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72630"/>
            <a:ext cx="9144000" cy="2693659"/>
          </a:xfrm>
        </p:spPr>
        <p:txBody>
          <a:bodyPr>
            <a:noAutofit/>
          </a:bodyPr>
          <a:lstStyle/>
          <a:p>
            <a:r>
              <a:rPr lang="en-US" sz="3000" dirty="0" err="1"/>
              <a:t>К</a:t>
            </a:r>
            <a:r>
              <a:rPr lang="ru-RU" sz="3000" dirty="0" err="1"/>
              <a:t>раткое</a:t>
            </a:r>
            <a:r>
              <a:rPr lang="ru-RU" sz="3000" dirty="0"/>
              <a:t> описание идеи вашего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B4C527-39E8-EF6A-DB47-4E0654264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13152" cy="91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41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74E56-8EA9-4DAD-0EE1-EFB1D166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45"/>
            <a:ext cx="9144000" cy="1063789"/>
          </a:xfrm>
        </p:spPr>
        <p:txBody>
          <a:bodyPr/>
          <a:lstStyle/>
          <a:p>
            <a:r>
              <a:rPr lang="ru-RU" dirty="0"/>
              <a:t>Создание проекта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BA234E-7B3B-53F5-CE7D-B5B19C384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152" y="1418897"/>
            <a:ext cx="10121462" cy="4813737"/>
          </a:xfrm>
        </p:spPr>
        <p:txBody>
          <a:bodyPr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z="2000" dirty="0" err="1"/>
              <a:t>К</a:t>
            </a:r>
            <a:r>
              <a:rPr lang="ru-RU" sz="2000" dirty="0" err="1"/>
              <a:t>раткое</a:t>
            </a:r>
            <a:r>
              <a:rPr lang="ru-RU" sz="2000" dirty="0"/>
              <a:t> описание шагов разработки вашего проекта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107E7E-9D65-18B1-CE21-D885B04E5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38345"/>
            <a:ext cx="1113152" cy="91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0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74E56-8EA9-4DAD-0EE1-EFB1D166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45"/>
            <a:ext cx="9144000" cy="1063789"/>
          </a:xfrm>
        </p:spPr>
        <p:txBody>
          <a:bodyPr>
            <a:normAutofit/>
          </a:bodyPr>
          <a:lstStyle/>
          <a:p>
            <a:r>
              <a:rPr lang="ru-RU" dirty="0"/>
              <a:t>Интерфейс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BA234E-7B3B-53F5-CE7D-B5B19C3842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754B02-ABE8-8851-44E0-60717B2C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8848" y="0"/>
            <a:ext cx="1113152" cy="91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0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74E56-8EA9-4DAD-0EE1-EFB1D166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45"/>
            <a:ext cx="9144000" cy="1063789"/>
          </a:xfrm>
        </p:spPr>
        <p:txBody>
          <a:bodyPr>
            <a:normAutofit/>
          </a:bodyPr>
          <a:lstStyle/>
          <a:p>
            <a:r>
              <a:rPr lang="ru-RU" dirty="0"/>
              <a:t>Интерфейс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BA234E-7B3B-53F5-CE7D-B5B19C3842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754B02-ABE8-8851-44E0-60717B2C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8848" y="5938345"/>
            <a:ext cx="1113152" cy="91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83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6EB7B1-6A6D-4380-14EF-E7A75F139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74E56-8EA9-4DAD-0EE1-EFB1D166E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72359"/>
            <a:ext cx="9144000" cy="1063789"/>
          </a:xfrm>
        </p:spPr>
        <p:txBody>
          <a:bodyPr>
            <a:normAutofit/>
          </a:bodyPr>
          <a:lstStyle/>
          <a:p>
            <a:r>
              <a:rPr lang="ru-RU" sz="70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3373856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33</Words>
  <Application>Microsoft Macintosh PowerPoint</Application>
  <PresentationFormat>Широкоэкранный</PresentationFormat>
  <Paragraphs>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финального проекта курса Инновационные технологии GyverKIT</vt:lpstr>
      <vt:lpstr>Идея разработки</vt:lpstr>
      <vt:lpstr>Создание проекта</vt:lpstr>
      <vt:lpstr>Интерфейс</vt:lpstr>
      <vt:lpstr>Интерфейс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финального проекта курса</dc:title>
  <dc:creator>Nikita</dc:creator>
  <cp:lastModifiedBy>Nikita</cp:lastModifiedBy>
  <cp:revision>8</cp:revision>
  <dcterms:created xsi:type="dcterms:W3CDTF">2026-05-14T19:02:08Z</dcterms:created>
  <dcterms:modified xsi:type="dcterms:W3CDTF">2026-06-06T11:38:18Z</dcterms:modified>
</cp:coreProperties>
</file>